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3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7010400" cy="92964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 snapToObjects="1"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5DDE4-0A7F-433D-8CE5-921F8BE231E8}" type="datetimeFigureOut">
              <a:rPr lang="es-ES" smtClean="0"/>
              <a:t>18/09/2018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D4C91-0463-4E32-9CF3-DA03D853B91E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F4B43-DB8C-4C4B-89E7-2B0F31C5620D}" type="datetimeFigureOut">
              <a:rPr lang="es-UY" smtClean="0"/>
              <a:pPr/>
              <a:t>18/09/2018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5090B-1716-E94A-A19D-A12C30ED748B}" type="slidenum">
              <a:rPr lang="es-UY" smtClean="0"/>
              <a:pPr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xmlns="" val="1478921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F4B43-DB8C-4C4B-89E7-2B0F31C5620D}" type="datetimeFigureOut">
              <a:rPr lang="es-UY" smtClean="0"/>
              <a:pPr/>
              <a:t>18/09/2018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5090B-1716-E94A-A19D-A12C30ED748B}" type="slidenum">
              <a:rPr lang="es-UY" smtClean="0"/>
              <a:pPr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xmlns="" val="355159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F4B43-DB8C-4C4B-89E7-2B0F31C5620D}" type="datetimeFigureOut">
              <a:rPr lang="es-UY" smtClean="0"/>
              <a:pPr/>
              <a:t>18/09/2018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5090B-1716-E94A-A19D-A12C30ED748B}" type="slidenum">
              <a:rPr lang="es-UY" smtClean="0"/>
              <a:pPr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xmlns="" val="1593481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F4B43-DB8C-4C4B-89E7-2B0F31C5620D}" type="datetimeFigureOut">
              <a:rPr lang="es-UY" smtClean="0"/>
              <a:pPr/>
              <a:t>18/09/2018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5090B-1716-E94A-A19D-A12C30ED748B}" type="slidenum">
              <a:rPr lang="es-UY" smtClean="0"/>
              <a:pPr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xmlns="" val="2312501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F4B43-DB8C-4C4B-89E7-2B0F31C5620D}" type="datetimeFigureOut">
              <a:rPr lang="es-UY" smtClean="0"/>
              <a:pPr/>
              <a:t>18/09/2018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5090B-1716-E94A-A19D-A12C30ED748B}" type="slidenum">
              <a:rPr lang="es-UY" smtClean="0"/>
              <a:pPr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xmlns="" val="101116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F4B43-DB8C-4C4B-89E7-2B0F31C5620D}" type="datetimeFigureOut">
              <a:rPr lang="es-UY" smtClean="0"/>
              <a:pPr/>
              <a:t>18/09/2018</a:t>
            </a:fld>
            <a:endParaRPr lang="es-U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5090B-1716-E94A-A19D-A12C30ED748B}" type="slidenum">
              <a:rPr lang="es-UY" smtClean="0"/>
              <a:pPr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xmlns="" val="1073803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F4B43-DB8C-4C4B-89E7-2B0F31C5620D}" type="datetimeFigureOut">
              <a:rPr lang="es-UY" smtClean="0"/>
              <a:pPr/>
              <a:t>18/09/2018</a:t>
            </a:fld>
            <a:endParaRPr lang="es-U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5090B-1716-E94A-A19D-A12C30ED748B}" type="slidenum">
              <a:rPr lang="es-UY" smtClean="0"/>
              <a:pPr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xmlns="" val="1734612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F4B43-DB8C-4C4B-89E7-2B0F31C5620D}" type="datetimeFigureOut">
              <a:rPr lang="es-UY" smtClean="0"/>
              <a:pPr/>
              <a:t>18/09/2018</a:t>
            </a:fld>
            <a:endParaRPr lang="es-U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5090B-1716-E94A-A19D-A12C30ED748B}" type="slidenum">
              <a:rPr lang="es-UY" smtClean="0"/>
              <a:pPr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xmlns="" val="2165441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F4B43-DB8C-4C4B-89E7-2B0F31C5620D}" type="datetimeFigureOut">
              <a:rPr lang="es-UY" smtClean="0"/>
              <a:pPr/>
              <a:t>18/09/2018</a:t>
            </a:fld>
            <a:endParaRPr lang="es-U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5090B-1716-E94A-A19D-A12C30ED748B}" type="slidenum">
              <a:rPr lang="es-UY" smtClean="0"/>
              <a:pPr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xmlns="" val="3559789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F4B43-DB8C-4C4B-89E7-2B0F31C5620D}" type="datetimeFigureOut">
              <a:rPr lang="es-UY" smtClean="0"/>
              <a:pPr/>
              <a:t>18/09/2018</a:t>
            </a:fld>
            <a:endParaRPr lang="es-U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5090B-1716-E94A-A19D-A12C30ED748B}" type="slidenum">
              <a:rPr lang="es-UY" smtClean="0"/>
              <a:pPr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xmlns="" val="260101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F4B43-DB8C-4C4B-89E7-2B0F31C5620D}" type="datetimeFigureOut">
              <a:rPr lang="es-UY" smtClean="0"/>
              <a:pPr/>
              <a:t>18/09/2018</a:t>
            </a:fld>
            <a:endParaRPr lang="es-U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5090B-1716-E94A-A19D-A12C30ED748B}" type="slidenum">
              <a:rPr lang="es-UY" smtClean="0"/>
              <a:pPr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xmlns="" val="1450945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F4B43-DB8C-4C4B-89E7-2B0F31C5620D}" type="datetimeFigureOut">
              <a:rPr lang="es-UY" smtClean="0"/>
              <a:pPr/>
              <a:t>18/09/2018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5090B-1716-E94A-A19D-A12C30ED748B}" type="slidenum">
              <a:rPr lang="es-UY" smtClean="0"/>
              <a:pPr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xmlns="" val="2393061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C10B370E-8AF6-954B-BDB0-092783F0D22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2016"/>
            <a:ext cx="9144000" cy="685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3898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D7D82EA6-B033-A648-92A0-594758DEC24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2016"/>
            <a:ext cx="9144000" cy="685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9172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DFF9A8BF-0B22-6149-A7DC-E94C2C00F97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2016"/>
            <a:ext cx="9144000" cy="685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4306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146BD5FB-7EEC-0E4D-A9B3-1A4557068C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2016"/>
            <a:ext cx="9144000" cy="685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1698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FB6C4BCF-777F-634F-928F-09DEBA51371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2016"/>
            <a:ext cx="9144000" cy="685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9980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C30EDE50-3985-EF4B-8B9E-BD5D9B5B801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2016"/>
            <a:ext cx="9144000" cy="685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5230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79847E4D-7B2C-724A-BFF7-4D645160089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2016"/>
            <a:ext cx="9144000" cy="685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8517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681B3EC8-88E6-F448-A840-846566F73D9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2016"/>
            <a:ext cx="9144000" cy="685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4925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A721002F-EDF1-5A4A-8F31-8A7FED8431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2016"/>
            <a:ext cx="9144000" cy="685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2587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97B6E079-BBFC-6843-9529-864EE40B9A4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2016"/>
            <a:ext cx="9144000" cy="685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775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00B34BA1-A7FF-EE43-887C-99D9A6E20C9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2016"/>
            <a:ext cx="9144000" cy="685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7354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E5F2FC12-2F6D-8F44-A5FE-463D6991B0D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2016"/>
            <a:ext cx="9144000" cy="685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2051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3EF77429-EEB1-3543-B2B5-71E8B458EC9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2016"/>
            <a:ext cx="9144000" cy="685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69736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A9EB1E07-6E61-544A-99A7-E504625BE4A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2016"/>
            <a:ext cx="9144000" cy="685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99767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81360BF4-B3C8-4045-A91E-BDF880B90D3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2016"/>
            <a:ext cx="9144000" cy="685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65804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E295B1B9-844B-BF4F-A22F-8AA5281A6C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2016"/>
            <a:ext cx="9144000" cy="685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15972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92844AF2-6C88-3649-9D30-B0517FD81C0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2016"/>
            <a:ext cx="9144000" cy="685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45404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91391BC3-10A4-5E4D-B4B1-29D83A1297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2016"/>
            <a:ext cx="9144000" cy="685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76266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84A8A7B0-74BF-FC4A-A708-1026B358CEC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2016"/>
            <a:ext cx="9144000" cy="685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56155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408C05CE-71AA-0546-9894-F1BA289DC7A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2016"/>
            <a:ext cx="9144000" cy="685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08607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96F06099-6BE6-5E45-B340-8EFC49A221C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2016"/>
            <a:ext cx="9144000" cy="685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08069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4DE33E69-41B6-1F46-B94E-CB25ABC84F8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2016"/>
            <a:ext cx="9144000" cy="685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6366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2C5E803D-D695-A84F-886A-EAB8718FB70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2016"/>
            <a:ext cx="9144000" cy="685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55564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491B19D2-7091-0148-A28E-A322097B61C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2016"/>
            <a:ext cx="9144000" cy="685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81831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E7FBF717-1120-2F42-A5A2-9A523F33699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2016"/>
            <a:ext cx="9144000" cy="685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3146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E79A0C0D-62C6-504E-A72F-BE9AC6D8214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2016"/>
            <a:ext cx="9144000" cy="685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0187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ED0FAB5E-62AF-7F4C-A942-C5887F969B9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2016"/>
            <a:ext cx="9144000" cy="685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8693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F0545B9A-C3BB-CD43-A05A-E048B92BA4C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2016"/>
            <a:ext cx="9144000" cy="685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8672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46FB3901-90EC-9E4E-A7EA-6B77D2645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714500"/>
            <a:ext cx="4572000" cy="3429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87D03168-720D-E343-833D-81AE197427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2016"/>
            <a:ext cx="9144000" cy="685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0407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BFE08B32-33BA-4C4B-990F-8A92B3A08D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2016"/>
            <a:ext cx="9144000" cy="685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8361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2BC54068-DF52-4D4E-BAE4-E159CBE56F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2016"/>
            <a:ext cx="9144000" cy="685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24435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0</Words>
  <Application>Microsoft Office PowerPoint</Application>
  <PresentationFormat>Presentación en pantalla (4:3)</PresentationFormat>
  <Paragraphs>0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2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Martínez, Maite</dc:creator>
  <cp:lastModifiedBy>stechera</cp:lastModifiedBy>
  <cp:revision>3</cp:revision>
  <dcterms:created xsi:type="dcterms:W3CDTF">2018-09-17T20:29:32Z</dcterms:created>
  <dcterms:modified xsi:type="dcterms:W3CDTF">2018-09-18T11:59:42Z</dcterms:modified>
</cp:coreProperties>
</file>